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obster" charset="0"/>
      <p:regular r:id="rId13"/>
    </p:embeddedFont>
    <p:embeddedFont>
      <p:font typeface="Amatic SC" charset="-79"/>
      <p:regular r:id="rId14"/>
      <p:bold r:id="rId15"/>
    </p:embeddedFont>
    <p:embeddedFont>
      <p:font typeface="Source Code Pro" pitchFamily="49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D17D187-62BC-4C30-BAD8-C186A61E2166}">
  <a:tblStyle styleId="{3D17D187-62BC-4C30-BAD8-C186A61E21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90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052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8c4f305b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8c4f305b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60436f4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60436f4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8c4f305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8c4f305b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c4f305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c4f305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8c4f305b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8c4f305b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0436f4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60436f4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a370b7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a370b7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c4f305b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8c4f305b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8c4f305b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8c4f305b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1450375"/>
            <a:ext cx="8520600" cy="19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Projecte: Xarxa mai més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758550" y="2670725"/>
            <a:ext cx="42393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Alumnat 1r de Batxillerat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626950" y="4210600"/>
            <a:ext cx="35172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latin typeface="Source Code Pro"/>
                <a:ea typeface="Source Code Pro"/>
                <a:cs typeface="Source Code Pro"/>
                <a:sym typeface="Source Code Pro"/>
              </a:rPr>
              <a:t>Institut Jonqueres </a:t>
            </a:r>
            <a:endParaRPr sz="24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latin typeface="Source Code Pro"/>
                <a:ea typeface="Source Code Pro"/>
                <a:cs typeface="Source Code Pro"/>
                <a:sym typeface="Source Code Pro"/>
              </a:rPr>
              <a:t>Sabadell</a:t>
            </a:r>
            <a:endParaRPr sz="24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4000"/>
            <a:ext cx="1783649" cy="10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099" y="3980100"/>
            <a:ext cx="969855" cy="10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249850" y="94000"/>
            <a:ext cx="57480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b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7ª Trobada d'alumnes de la Xarxa</a:t>
            </a:r>
            <a:endParaRPr sz="1600" b="1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b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de Memòria i Prevenció del Feixisme</a:t>
            </a:r>
            <a:endParaRPr sz="1600" b="1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SANT BOI DE LLOBREGAT  26 d’abril de 2019</a:t>
            </a:r>
            <a:endParaRPr sz="16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ctrTitle"/>
          </p:nvPr>
        </p:nvSpPr>
        <p:spPr>
          <a:xfrm>
            <a:off x="311700" y="1450375"/>
            <a:ext cx="8520600" cy="19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Projecte: Xarxa mai més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4758550" y="2670725"/>
            <a:ext cx="42393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Alumnat 1r de Batxillerat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5626950" y="4210600"/>
            <a:ext cx="35172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latin typeface="Source Code Pro"/>
                <a:ea typeface="Source Code Pro"/>
                <a:cs typeface="Source Code Pro"/>
                <a:sym typeface="Source Code Pro"/>
              </a:rPr>
              <a:t>Institut Jonqueres </a:t>
            </a:r>
            <a:endParaRPr sz="24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latin typeface="Source Code Pro"/>
                <a:ea typeface="Source Code Pro"/>
                <a:cs typeface="Source Code Pro"/>
                <a:sym typeface="Source Code Pro"/>
              </a:rPr>
              <a:t>Sabadell</a:t>
            </a:r>
            <a:endParaRPr sz="24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4000"/>
            <a:ext cx="1783649" cy="10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099" y="3980100"/>
            <a:ext cx="969855" cy="10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3249850" y="94000"/>
            <a:ext cx="57480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b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7ª Trobada d'alumnes de la Xarxa</a:t>
            </a:r>
            <a:endParaRPr sz="1600" b="1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b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de Memòria i Prevenció del Feixisme</a:t>
            </a:r>
            <a:endParaRPr sz="1600" b="1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SANT BOI DE LLOBREGAT  26 d’abril de 2019</a:t>
            </a:r>
            <a:endParaRPr sz="1600">
              <a:solidFill>
                <a:srgbClr val="22222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 rot="-1526120">
            <a:off x="2506926" y="2020994"/>
            <a:ext cx="4538848" cy="1329424"/>
          </a:xfrm>
          <a:prstGeom prst="rect">
            <a:avLst/>
          </a:prstGeom>
          <a:noFill/>
          <a:ln w="114300" cap="flat" cmpd="sng">
            <a:solidFill>
              <a:srgbClr val="00FF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 b="1">
                <a:solidFill>
                  <a:srgbClr val="00FF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GRÀCIES!!</a:t>
            </a:r>
            <a:endParaRPr sz="4800" b="1">
              <a:solidFill>
                <a:srgbClr val="00FF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 hem treballat? Per Projectes i des de Tres matèries</a:t>
            </a:r>
            <a:endParaRPr/>
          </a:p>
        </p:txBody>
      </p:sp>
      <p:graphicFrame>
        <p:nvGraphicFramePr>
          <p:cNvPr id="67" name="Google Shape;67;p14"/>
          <p:cNvGraphicFramePr/>
          <p:nvPr/>
        </p:nvGraphicFramePr>
        <p:xfrm>
          <a:off x="972650" y="1426350"/>
          <a:ext cx="6923400" cy="2594005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2307800"/>
                <a:gridCol w="2307800"/>
                <a:gridCol w="2307800"/>
              </a:tblGrid>
              <a:tr h="131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Història del Món Contemporani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Filosofia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Sociologia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</a:tr>
              <a:tr h="1214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1 </a:t>
                      </a:r>
                      <a:r>
                        <a:rPr lang="ca" sz="1800" b="1" i="1">
                          <a:solidFill>
                            <a:srgbClr val="FFFFFF"/>
                          </a:solidFill>
                        </a:rPr>
                        <a:t>site</a:t>
                      </a: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: temes per triar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Treballs en grup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Pòsters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/>
                        <a:t>Reflexions filosòfiques</a:t>
                      </a:r>
                      <a:endParaRPr sz="1800" b="1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Difusió de la feina feta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Google Shape;68;p14"/>
          <p:cNvGraphicFramePr/>
          <p:nvPr/>
        </p:nvGraphicFramePr>
        <p:xfrm>
          <a:off x="3345900" y="49938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69" name="Google Shape;69;p14"/>
          <p:cNvSpPr/>
          <p:nvPr/>
        </p:nvSpPr>
        <p:spPr>
          <a:xfrm>
            <a:off x="4015425" y="5003550"/>
            <a:ext cx="5062800" cy="25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5"/>
          <p:cNvGraphicFramePr/>
          <p:nvPr/>
        </p:nvGraphicFramePr>
        <p:xfrm>
          <a:off x="274300" y="1345775"/>
          <a:ext cx="1918325" cy="355400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1918325"/>
              </a:tblGrid>
              <a:tr h="1707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Història del Món Contemporani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</a:tr>
              <a:tr h="1846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1 </a:t>
                      </a:r>
                      <a:r>
                        <a:rPr lang="ca" sz="1800" b="1" i="1">
                          <a:solidFill>
                            <a:srgbClr val="FFFFFF"/>
                          </a:solidFill>
                        </a:rPr>
                        <a:t>site</a:t>
                      </a: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: temes per triar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Treball en grup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Pòsters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t="12685" r="22063" b="52964"/>
          <a:stretch/>
        </p:blipFill>
        <p:spPr>
          <a:xfrm rot="-394000">
            <a:off x="2626325" y="496875"/>
            <a:ext cx="6367749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t="13171"/>
          <a:stretch/>
        </p:blipFill>
        <p:spPr>
          <a:xfrm rot="334090">
            <a:off x="2345025" y="1482826"/>
            <a:ext cx="6646572" cy="32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 idx="4294967295"/>
          </p:nvPr>
        </p:nvSpPr>
        <p:spPr>
          <a:xfrm>
            <a:off x="311700" y="1379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La </a:t>
            </a:r>
            <a:r>
              <a:rPr lang="ca" i="1"/>
              <a:t>site...</a:t>
            </a:r>
            <a:endParaRPr i="1"/>
          </a:p>
        </p:txBody>
      </p:sp>
      <p:graphicFrame>
        <p:nvGraphicFramePr>
          <p:cNvPr id="78" name="Google Shape;78;p15"/>
          <p:cNvGraphicFramePr/>
          <p:nvPr/>
        </p:nvGraphicFramePr>
        <p:xfrm>
          <a:off x="3269700" y="49938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79" name="Google Shape;79;p15"/>
          <p:cNvSpPr/>
          <p:nvPr/>
        </p:nvSpPr>
        <p:spPr>
          <a:xfrm>
            <a:off x="4717500" y="5003550"/>
            <a:ext cx="4360800" cy="25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6"/>
          <p:cNvGraphicFramePr/>
          <p:nvPr/>
        </p:nvGraphicFramePr>
        <p:xfrm>
          <a:off x="3302675" y="1211475"/>
          <a:ext cx="2106350" cy="355535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2106350"/>
              </a:tblGrid>
              <a:tr h="184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Filosofia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</a:tr>
              <a:tr h="170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/>
                        <a:t>Reflexions filosòfiques</a:t>
                      </a:r>
                      <a:endParaRPr sz="1800" b="1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6"/>
          <p:cNvSpPr txBox="1">
            <a:spLocks noGrp="1"/>
          </p:cNvSpPr>
          <p:nvPr>
            <p:ph type="title" idx="4294967295"/>
          </p:nvPr>
        </p:nvSpPr>
        <p:spPr>
          <a:xfrm>
            <a:off x="244550" y="1648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Autors i autores treballats</a:t>
            </a:r>
            <a:r>
              <a:rPr lang="ca" i="1"/>
              <a:t>...</a:t>
            </a:r>
            <a:endParaRPr i="1"/>
          </a:p>
        </p:txBody>
      </p:sp>
      <p:graphicFrame>
        <p:nvGraphicFramePr>
          <p:cNvPr id="86" name="Google Shape;86;p16"/>
          <p:cNvGraphicFramePr/>
          <p:nvPr/>
        </p:nvGraphicFramePr>
        <p:xfrm>
          <a:off x="3269700" y="49938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87" name="Google Shape;87;p16"/>
          <p:cNvSpPr/>
          <p:nvPr/>
        </p:nvSpPr>
        <p:spPr>
          <a:xfrm>
            <a:off x="5409025" y="5003550"/>
            <a:ext cx="3669300" cy="25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25" y="1211500"/>
            <a:ext cx="2781300" cy="35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648375" y="1240350"/>
            <a:ext cx="2854500" cy="3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38761D"/>
                </a:solidFill>
                <a:latin typeface="Lobster"/>
                <a:ea typeface="Lobster"/>
                <a:cs typeface="Lobster"/>
                <a:sym typeface="Lobster"/>
              </a:rPr>
              <a:t>A filosofia hem treballat a partir dels autors i la seva proposta ètica. La primera conclusió és clara: el feixisme, el nazisme, l’holocaust...no es justifica des de cap perspectiva ètica ni humana, ja que el seu objectiu és la deshumanització.</a:t>
            </a:r>
            <a:endParaRPr sz="2000">
              <a:solidFill>
                <a:srgbClr val="38761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 idx="4294967295"/>
          </p:nvPr>
        </p:nvSpPr>
        <p:spPr>
          <a:xfrm>
            <a:off x="244550" y="1648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Alguns resultats: els pòsters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244550" y="965800"/>
            <a:ext cx="87129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ca" sz="1800">
                <a:latin typeface="Source Code Pro"/>
                <a:ea typeface="Source Code Pro"/>
                <a:cs typeface="Source Code Pro"/>
                <a:sym typeface="Source Code Pro"/>
              </a:rPr>
              <a:t>Les </a:t>
            </a:r>
            <a:r>
              <a:rPr lang="ca" sz="1800" b="1">
                <a:latin typeface="Source Code Pro"/>
                <a:ea typeface="Source Code Pro"/>
                <a:cs typeface="Source Code Pro"/>
                <a:sym typeface="Source Code Pro"/>
              </a:rPr>
              <a:t>maletes </a:t>
            </a:r>
            <a:r>
              <a:rPr lang="ca" sz="1800">
                <a:latin typeface="Source Code Pro"/>
                <a:ea typeface="Source Code Pro"/>
                <a:cs typeface="Source Code Pro"/>
                <a:sym typeface="Source Code Pro"/>
              </a:rPr>
              <a:t>amb doble simbologia: el que va representar per la gent que va haver de fugir i els coneixements que nosaltres ens emportem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96" name="Google Shape;96;p17"/>
          <p:cNvGraphicFramePr/>
          <p:nvPr/>
        </p:nvGraphicFramePr>
        <p:xfrm>
          <a:off x="3269700" y="49938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97" name="Google Shape;97;p17"/>
          <p:cNvSpPr/>
          <p:nvPr/>
        </p:nvSpPr>
        <p:spPr>
          <a:xfrm>
            <a:off x="6165300" y="5003550"/>
            <a:ext cx="2913000" cy="25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6037">
            <a:off x="2275800" y="2041650"/>
            <a:ext cx="3388782" cy="254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25775" y="945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Difusió de la feina feta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430475" y="1654800"/>
            <a:ext cx="1057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Difusió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5" name="Google Shape;105;p18"/>
          <p:cNvCxnSpPr>
            <a:stCxn id="104" idx="3"/>
            <a:endCxn id="106" idx="1"/>
          </p:cNvCxnSpPr>
          <p:nvPr/>
        </p:nvCxnSpPr>
        <p:spPr>
          <a:xfrm rot="10800000" flipH="1">
            <a:off x="1488275" y="1308000"/>
            <a:ext cx="714900" cy="58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8"/>
          <p:cNvSpPr txBox="1"/>
          <p:nvPr/>
        </p:nvSpPr>
        <p:spPr>
          <a:xfrm>
            <a:off x="2203026" y="891525"/>
            <a:ext cx="14859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Institut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7" name="Google Shape;107;p18"/>
          <p:cNvCxnSpPr>
            <a:stCxn id="104" idx="3"/>
            <a:endCxn id="108" idx="1"/>
          </p:cNvCxnSpPr>
          <p:nvPr/>
        </p:nvCxnSpPr>
        <p:spPr>
          <a:xfrm>
            <a:off x="1488275" y="1892700"/>
            <a:ext cx="714900" cy="78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8"/>
          <p:cNvCxnSpPr>
            <a:stCxn id="106" idx="3"/>
          </p:cNvCxnSpPr>
          <p:nvPr/>
        </p:nvCxnSpPr>
        <p:spPr>
          <a:xfrm rot="10800000" flipH="1">
            <a:off x="3688926" y="891525"/>
            <a:ext cx="716400" cy="4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8"/>
          <p:cNvCxnSpPr>
            <a:stCxn id="106" idx="3"/>
            <a:endCxn id="111" idx="1"/>
          </p:cNvCxnSpPr>
          <p:nvPr/>
        </p:nvCxnSpPr>
        <p:spPr>
          <a:xfrm>
            <a:off x="3688926" y="1307925"/>
            <a:ext cx="748200" cy="47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8"/>
          <p:cNvSpPr txBox="1"/>
          <p:nvPr/>
        </p:nvSpPr>
        <p:spPr>
          <a:xfrm>
            <a:off x="4529550" y="674975"/>
            <a:ext cx="11556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Alumnat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437100" y="1407550"/>
            <a:ext cx="16608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Professorat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151750" y="2570675"/>
            <a:ext cx="3594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466093" y="2130592"/>
            <a:ext cx="13941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Famílies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481538" y="2847250"/>
            <a:ext cx="13941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Sabadell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6693625" y="924625"/>
          <a:ext cx="2059325" cy="3797075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2059325"/>
              </a:tblGrid>
              <a:tr h="1973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Sociologia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</a:tr>
              <a:tr h="1823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800" b="1">
                          <a:solidFill>
                            <a:srgbClr val="FFFFFF"/>
                          </a:solidFill>
                        </a:rPr>
                        <a:t>Difusió de la feina feta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18"/>
          <p:cNvSpPr txBox="1"/>
          <p:nvPr/>
        </p:nvSpPr>
        <p:spPr>
          <a:xfrm>
            <a:off x="412600" y="3449725"/>
            <a:ext cx="5532900" cy="11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ca" sz="1800">
                <a:latin typeface="Source Code Pro"/>
                <a:ea typeface="Source Code Pro"/>
                <a:cs typeface="Source Code Pro"/>
                <a:sym typeface="Source Code Pro"/>
              </a:rPr>
              <a:t>Hem </a:t>
            </a:r>
            <a:r>
              <a:rPr lang="ca" sz="1800" b="1">
                <a:latin typeface="Source Code Pro"/>
                <a:ea typeface="Source Code Pro"/>
                <a:cs typeface="Source Code Pro"/>
                <a:sym typeface="Source Code Pro"/>
              </a:rPr>
              <a:t>planificat </a:t>
            </a:r>
            <a:r>
              <a:rPr lang="ca" sz="1800">
                <a:latin typeface="Source Code Pro"/>
                <a:ea typeface="Source Code Pro"/>
                <a:cs typeface="Source Code Pro"/>
                <a:sym typeface="Source Code Pro"/>
              </a:rPr>
              <a:t>estratègies (expo de pòsters, notes de premsa, xarxes…)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ca" sz="1800">
                <a:latin typeface="Source Code Pro"/>
                <a:ea typeface="Source Code Pro"/>
                <a:cs typeface="Source Code Pro"/>
                <a:sym typeface="Source Code Pro"/>
              </a:rPr>
              <a:t>Les hem </a:t>
            </a:r>
            <a:r>
              <a:rPr lang="ca" sz="1800" b="1">
                <a:latin typeface="Source Code Pro"/>
                <a:ea typeface="Source Code Pro"/>
                <a:cs typeface="Source Code Pro"/>
                <a:sym typeface="Source Code Pro"/>
              </a:rPr>
              <a:t>aplicat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ca" sz="1800">
                <a:latin typeface="Source Code Pro"/>
                <a:ea typeface="Source Code Pro"/>
                <a:cs typeface="Source Code Pro"/>
                <a:sym typeface="Source Code Pro"/>
              </a:rPr>
              <a:t>Hem </a:t>
            </a:r>
            <a:r>
              <a:rPr lang="ca" sz="1800" b="1">
                <a:latin typeface="Source Code Pro"/>
                <a:ea typeface="Source Code Pro"/>
                <a:cs typeface="Source Code Pro"/>
                <a:sym typeface="Source Code Pro"/>
              </a:rPr>
              <a:t>analitzat </a:t>
            </a:r>
            <a:r>
              <a:rPr lang="ca" sz="1800">
                <a:latin typeface="Source Code Pro"/>
                <a:ea typeface="Source Code Pro"/>
                <a:cs typeface="Source Code Pro"/>
                <a:sym typeface="Source Code Pro"/>
              </a:rPr>
              <a:t>els resultats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8" name="Google Shape;118;p18"/>
          <p:cNvCxnSpPr/>
          <p:nvPr/>
        </p:nvCxnSpPr>
        <p:spPr>
          <a:xfrm rot="10800000" flipH="1">
            <a:off x="3688970" y="2263125"/>
            <a:ext cx="716400" cy="4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8"/>
          <p:cNvCxnSpPr/>
          <p:nvPr/>
        </p:nvCxnSpPr>
        <p:spPr>
          <a:xfrm>
            <a:off x="3688970" y="2679525"/>
            <a:ext cx="748200" cy="47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8"/>
          <p:cNvSpPr txBox="1"/>
          <p:nvPr/>
        </p:nvSpPr>
        <p:spPr>
          <a:xfrm>
            <a:off x="2203025" y="2257025"/>
            <a:ext cx="1660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Fora Institut 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3269700" y="49938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18"/>
          <p:cNvSpPr/>
          <p:nvPr/>
        </p:nvSpPr>
        <p:spPr>
          <a:xfrm>
            <a:off x="6889200" y="5003550"/>
            <a:ext cx="2189100" cy="25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249725" y="1193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Instastory - repte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25" y="832625"/>
            <a:ext cx="4514574" cy="42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t="10715" b="19704"/>
          <a:stretch/>
        </p:blipFill>
        <p:spPr>
          <a:xfrm>
            <a:off x="5128775" y="1056675"/>
            <a:ext cx="3138000" cy="38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3128375" y="583300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@insjonqueres_xarxa.maimes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30" name="Google Shape;130;p19"/>
          <p:cNvGraphicFramePr/>
          <p:nvPr/>
        </p:nvGraphicFramePr>
        <p:xfrm>
          <a:off x="3345900" y="50700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131" name="Google Shape;131;p19"/>
          <p:cNvSpPr/>
          <p:nvPr/>
        </p:nvSpPr>
        <p:spPr>
          <a:xfrm>
            <a:off x="7689300" y="5079750"/>
            <a:ext cx="1389000" cy="25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hem après...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b="1"/>
              <a:t>Hem fet</a:t>
            </a:r>
            <a:r>
              <a:rPr lang="ca"/>
              <a:t> recerca sobre els temes que vam triar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b="1"/>
              <a:t>Hem escoltat i vist</a:t>
            </a:r>
            <a:r>
              <a:rPr lang="ca"/>
              <a:t> testimonis: xerrada de l’Enric Garriga, Fotògraf de Mauthaussen, Paul Senn i la Cèlia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b="1"/>
              <a:t>Hem visitat</a:t>
            </a:r>
            <a:r>
              <a:rPr lang="ca"/>
              <a:t>: Maternitat d’Elna, Memorial de Rivesaltes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b="1"/>
              <a:t>Ens</a:t>
            </a:r>
            <a:r>
              <a:rPr lang="ca"/>
              <a:t> </a:t>
            </a:r>
            <a:r>
              <a:rPr lang="ca" b="1"/>
              <a:t>hem emocionat</a:t>
            </a:r>
            <a:r>
              <a:rPr lang="ca"/>
              <a:t>: ens hem enfadat i hem plorat...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b="1"/>
              <a:t>Hem reflexionat</a:t>
            </a:r>
            <a:r>
              <a:rPr lang="ca"/>
              <a:t> sobre les conseqüències avui dia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b="1"/>
              <a:t>Ens hem adonat</a:t>
            </a:r>
            <a:r>
              <a:rPr lang="ca"/>
              <a:t> que alguns “</a:t>
            </a:r>
            <a:r>
              <a:rPr lang="ca" i="1"/>
              <a:t>continuen” </a:t>
            </a:r>
            <a:r>
              <a:rPr lang="ca"/>
              <a:t>sense aprendre...</a:t>
            </a:r>
            <a:endParaRPr/>
          </a:p>
        </p:txBody>
      </p:sp>
      <p:graphicFrame>
        <p:nvGraphicFramePr>
          <p:cNvPr id="138" name="Google Shape;138;p20"/>
          <p:cNvGraphicFramePr/>
          <p:nvPr/>
        </p:nvGraphicFramePr>
        <p:xfrm>
          <a:off x="3269700" y="49938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139" name="Google Shape;139;p20"/>
          <p:cNvSpPr/>
          <p:nvPr/>
        </p:nvSpPr>
        <p:spPr>
          <a:xfrm>
            <a:off x="8337000" y="5003550"/>
            <a:ext cx="741300" cy="255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Sabem...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311700" y="961250"/>
            <a:ext cx="8520600" cy="4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Que el </a:t>
            </a:r>
            <a:r>
              <a:rPr lang="ca" sz="2000" b="1"/>
              <a:t>futur </a:t>
            </a:r>
            <a:r>
              <a:rPr lang="ca" sz="2000"/>
              <a:t>està a les nostres mans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Que tenim moltes coses a </a:t>
            </a:r>
            <a:r>
              <a:rPr lang="ca" sz="2000" b="1"/>
              <a:t>fer</a:t>
            </a:r>
            <a:endParaRPr sz="2000" b="1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Que </a:t>
            </a:r>
            <a:r>
              <a:rPr lang="ca" sz="2000" b="1"/>
              <a:t>sabem què no</a:t>
            </a:r>
            <a:r>
              <a:rPr lang="ca" sz="2000"/>
              <a:t> ha de tornar a passar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Que </a:t>
            </a:r>
            <a:r>
              <a:rPr lang="ca" sz="2000" b="1"/>
              <a:t>sabem cap on</a:t>
            </a:r>
            <a:r>
              <a:rPr lang="ca" sz="2000"/>
              <a:t> </a:t>
            </a:r>
            <a:r>
              <a:rPr lang="ca" sz="2000" b="1">
                <a:solidFill>
                  <a:srgbClr val="980000"/>
                </a:solidFill>
              </a:rPr>
              <a:t>NO</a:t>
            </a:r>
            <a:r>
              <a:rPr lang="ca" sz="2000"/>
              <a:t> volem anar</a:t>
            </a:r>
            <a:endParaRPr sz="2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2000" b="1"/>
              <a:t>MIREM AL MÓN D’UNA ALTRA MANERA</a:t>
            </a:r>
            <a:r>
              <a:rPr lang="ca" sz="2000"/>
              <a:t> </a:t>
            </a:r>
            <a:endParaRPr sz="2000"/>
          </a:p>
        </p:txBody>
      </p:sp>
      <p:graphicFrame>
        <p:nvGraphicFramePr>
          <p:cNvPr id="146" name="Google Shape;146;p21"/>
          <p:cNvGraphicFramePr/>
          <p:nvPr/>
        </p:nvGraphicFramePr>
        <p:xfrm>
          <a:off x="3269700" y="4993885"/>
          <a:ext cx="5791200" cy="274290"/>
        </p:xfrm>
        <a:graphic>
          <a:graphicData uri="http://schemas.openxmlformats.org/drawingml/2006/table">
            <a:tbl>
              <a:tblPr>
                <a:noFill/>
                <a:tableStyleId>{3D17D187-62BC-4C30-BAD8-C186A61E2166}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Presentación en pantalla (16:9)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Lobster</vt:lpstr>
      <vt:lpstr>Amatic SC</vt:lpstr>
      <vt:lpstr>Source Code Pro</vt:lpstr>
      <vt:lpstr>Verdana</vt:lpstr>
      <vt:lpstr>Beach Day</vt:lpstr>
      <vt:lpstr>Projecte: Xarxa mai més</vt:lpstr>
      <vt:lpstr>Com hem treballat? Per Projectes i des de Tres matèries</vt:lpstr>
      <vt:lpstr>La site...</vt:lpstr>
      <vt:lpstr>Autors i autores treballats...</vt:lpstr>
      <vt:lpstr>Alguns resultats: els pòsters</vt:lpstr>
      <vt:lpstr>Difusió de la feina feta</vt:lpstr>
      <vt:lpstr>Instastory - repte</vt:lpstr>
      <vt:lpstr>Què hem après...</vt:lpstr>
      <vt:lpstr>Sabem...</vt:lpstr>
      <vt:lpstr>Projecte: Xarxa mai més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Projecte: Xarxa mai més</dc:title>
  <dc:creator>professor</dc:creator>
  <cp:lastModifiedBy>prof</cp:lastModifiedBy>
  <cp:revision>1</cp:revision>
  <dcterms:modified xsi:type="dcterms:W3CDTF">2019-04-25T14:26:02Z</dcterms:modified>
</cp:coreProperties>
</file>